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sldIdLst>
    <p:sldId id="644" r:id="rId2"/>
    <p:sldId id="509" r:id="rId3"/>
    <p:sldId id="524" r:id="rId4"/>
    <p:sldId id="653" r:id="rId5"/>
    <p:sldId id="545" r:id="rId6"/>
    <p:sldId id="546" r:id="rId7"/>
    <p:sldId id="547" r:id="rId8"/>
    <p:sldId id="548" r:id="rId9"/>
    <p:sldId id="549" r:id="rId10"/>
    <p:sldId id="550" r:id="rId11"/>
    <p:sldId id="551" r:id="rId12"/>
    <p:sldId id="552" r:id="rId13"/>
    <p:sldId id="553" r:id="rId14"/>
    <p:sldId id="554" r:id="rId15"/>
    <p:sldId id="555" r:id="rId16"/>
    <p:sldId id="556" r:id="rId17"/>
    <p:sldId id="557" r:id="rId18"/>
    <p:sldId id="558" r:id="rId19"/>
    <p:sldId id="559" r:id="rId20"/>
    <p:sldId id="560" r:id="rId21"/>
    <p:sldId id="561" r:id="rId22"/>
    <p:sldId id="562" r:id="rId23"/>
    <p:sldId id="563" r:id="rId24"/>
    <p:sldId id="564" r:id="rId25"/>
    <p:sldId id="565" r:id="rId26"/>
    <p:sldId id="566" r:id="rId27"/>
    <p:sldId id="567" r:id="rId28"/>
    <p:sldId id="568" r:id="rId29"/>
    <p:sldId id="569" r:id="rId30"/>
    <p:sldId id="570" r:id="rId31"/>
    <p:sldId id="571" r:id="rId32"/>
    <p:sldId id="572" r:id="rId33"/>
    <p:sldId id="573" r:id="rId34"/>
    <p:sldId id="645" r:id="rId35"/>
    <p:sldId id="574" r:id="rId36"/>
    <p:sldId id="575" r:id="rId37"/>
    <p:sldId id="576" r:id="rId38"/>
    <p:sldId id="577" r:id="rId39"/>
    <p:sldId id="578" r:id="rId40"/>
    <p:sldId id="579" r:id="rId41"/>
    <p:sldId id="584" r:id="rId42"/>
    <p:sldId id="580" r:id="rId43"/>
    <p:sldId id="581" r:id="rId44"/>
    <p:sldId id="582" r:id="rId45"/>
    <p:sldId id="583" r:id="rId46"/>
    <p:sldId id="585" r:id="rId47"/>
    <p:sldId id="586" r:id="rId48"/>
    <p:sldId id="587" r:id="rId49"/>
    <p:sldId id="588" r:id="rId50"/>
    <p:sldId id="589" r:id="rId51"/>
    <p:sldId id="590" r:id="rId52"/>
    <p:sldId id="591" r:id="rId53"/>
    <p:sldId id="592" r:id="rId54"/>
    <p:sldId id="593" r:id="rId55"/>
    <p:sldId id="646" r:id="rId56"/>
    <p:sldId id="594" r:id="rId57"/>
    <p:sldId id="595" r:id="rId58"/>
    <p:sldId id="596" r:id="rId59"/>
    <p:sldId id="597" r:id="rId60"/>
    <p:sldId id="598" r:id="rId61"/>
    <p:sldId id="599" r:id="rId62"/>
    <p:sldId id="647" r:id="rId63"/>
    <p:sldId id="600" r:id="rId64"/>
    <p:sldId id="601" r:id="rId65"/>
    <p:sldId id="648" r:id="rId66"/>
    <p:sldId id="602" r:id="rId67"/>
    <p:sldId id="603" r:id="rId68"/>
    <p:sldId id="650" r:id="rId69"/>
    <p:sldId id="651" r:id="rId70"/>
    <p:sldId id="649" r:id="rId71"/>
    <p:sldId id="604" r:id="rId72"/>
    <p:sldId id="605" r:id="rId73"/>
    <p:sldId id="606" r:id="rId74"/>
    <p:sldId id="607" r:id="rId75"/>
    <p:sldId id="608" r:id="rId76"/>
    <p:sldId id="609" r:id="rId77"/>
    <p:sldId id="610" r:id="rId78"/>
    <p:sldId id="611" r:id="rId79"/>
    <p:sldId id="612" r:id="rId80"/>
    <p:sldId id="652" r:id="rId81"/>
    <p:sldId id="613" r:id="rId82"/>
    <p:sldId id="614" r:id="rId83"/>
    <p:sldId id="615" r:id="rId84"/>
    <p:sldId id="616" r:id="rId85"/>
    <p:sldId id="617" r:id="rId86"/>
    <p:sldId id="618" r:id="rId87"/>
    <p:sldId id="619" r:id="rId88"/>
    <p:sldId id="620" r:id="rId89"/>
    <p:sldId id="621" r:id="rId90"/>
    <p:sldId id="622" r:id="rId91"/>
    <p:sldId id="623" r:id="rId92"/>
    <p:sldId id="410" r:id="rId9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slide" Target="slides/slide62.xml" /><Relationship Id="rId68" Type="http://schemas.openxmlformats.org/officeDocument/2006/relationships/slide" Target="slides/slide67.xml" /><Relationship Id="rId76" Type="http://schemas.openxmlformats.org/officeDocument/2006/relationships/slide" Target="slides/slide75.xml" /><Relationship Id="rId84" Type="http://schemas.openxmlformats.org/officeDocument/2006/relationships/slide" Target="slides/slide83.xml" /><Relationship Id="rId89" Type="http://schemas.openxmlformats.org/officeDocument/2006/relationships/slide" Target="slides/slide88.xml" /><Relationship Id="rId97" Type="http://schemas.openxmlformats.org/officeDocument/2006/relationships/theme" Target="theme/theme1.xml" /><Relationship Id="rId7" Type="http://schemas.openxmlformats.org/officeDocument/2006/relationships/slide" Target="slides/slide6.xml" /><Relationship Id="rId71" Type="http://schemas.openxmlformats.org/officeDocument/2006/relationships/slide" Target="slides/slide70.xml" /><Relationship Id="rId92" Type="http://schemas.openxmlformats.org/officeDocument/2006/relationships/slide" Target="slides/slide9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9" Type="http://schemas.openxmlformats.org/officeDocument/2006/relationships/slide" Target="slides/slide28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66" Type="http://schemas.openxmlformats.org/officeDocument/2006/relationships/slide" Target="slides/slide65.xml" /><Relationship Id="rId74" Type="http://schemas.openxmlformats.org/officeDocument/2006/relationships/slide" Target="slides/slide73.xml" /><Relationship Id="rId79" Type="http://schemas.openxmlformats.org/officeDocument/2006/relationships/slide" Target="slides/slide78.xml" /><Relationship Id="rId87" Type="http://schemas.openxmlformats.org/officeDocument/2006/relationships/slide" Target="slides/slide86.xml" /><Relationship Id="rId5" Type="http://schemas.openxmlformats.org/officeDocument/2006/relationships/slide" Target="slides/slide4.xml" /><Relationship Id="rId61" Type="http://schemas.openxmlformats.org/officeDocument/2006/relationships/slide" Target="slides/slide60.xml" /><Relationship Id="rId82" Type="http://schemas.openxmlformats.org/officeDocument/2006/relationships/slide" Target="slides/slide81.xml" /><Relationship Id="rId90" Type="http://schemas.openxmlformats.org/officeDocument/2006/relationships/slide" Target="slides/slide89.xml" /><Relationship Id="rId95" Type="http://schemas.openxmlformats.org/officeDocument/2006/relationships/presProps" Target="presProps.xml" /><Relationship Id="rId19" Type="http://schemas.openxmlformats.org/officeDocument/2006/relationships/slide" Target="slides/slide1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slide" Target="slides/slide63.xml" /><Relationship Id="rId69" Type="http://schemas.openxmlformats.org/officeDocument/2006/relationships/slide" Target="slides/slide68.xml" /><Relationship Id="rId77" Type="http://schemas.openxmlformats.org/officeDocument/2006/relationships/slide" Target="slides/slide76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72" Type="http://schemas.openxmlformats.org/officeDocument/2006/relationships/slide" Target="slides/slide71.xml" /><Relationship Id="rId80" Type="http://schemas.openxmlformats.org/officeDocument/2006/relationships/slide" Target="slides/slide79.xml" /><Relationship Id="rId85" Type="http://schemas.openxmlformats.org/officeDocument/2006/relationships/slide" Target="slides/slide84.xml" /><Relationship Id="rId93" Type="http://schemas.openxmlformats.org/officeDocument/2006/relationships/slide" Target="slides/slide92.xml" /><Relationship Id="rId98" Type="http://schemas.openxmlformats.org/officeDocument/2006/relationships/tableStyles" Target="tableStyles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slide" Target="slides/slide66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Relationship Id="rId70" Type="http://schemas.openxmlformats.org/officeDocument/2006/relationships/slide" Target="slides/slide69.xml" /><Relationship Id="rId75" Type="http://schemas.openxmlformats.org/officeDocument/2006/relationships/slide" Target="slides/slide74.xml" /><Relationship Id="rId83" Type="http://schemas.openxmlformats.org/officeDocument/2006/relationships/slide" Target="slides/slide82.xml" /><Relationship Id="rId88" Type="http://schemas.openxmlformats.org/officeDocument/2006/relationships/slide" Target="slides/slide87.xml" /><Relationship Id="rId91" Type="http://schemas.openxmlformats.org/officeDocument/2006/relationships/slide" Target="slides/slide90.xml" /><Relationship Id="rId9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10" Type="http://schemas.openxmlformats.org/officeDocument/2006/relationships/slide" Target="slides/slide9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slide" Target="slides/slide64.xml" /><Relationship Id="rId73" Type="http://schemas.openxmlformats.org/officeDocument/2006/relationships/slide" Target="slides/slide72.xml" /><Relationship Id="rId78" Type="http://schemas.openxmlformats.org/officeDocument/2006/relationships/slide" Target="slides/slide77.xml" /><Relationship Id="rId81" Type="http://schemas.openxmlformats.org/officeDocument/2006/relationships/slide" Target="slides/slide80.xml" /><Relationship Id="rId86" Type="http://schemas.openxmlformats.org/officeDocument/2006/relationships/slide" Target="slides/slide85.xml" /><Relationship Id="rId94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9" Type="http://schemas.openxmlformats.org/officeDocument/2006/relationships/slide" Target="slides/slide38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B0FAB-A495-8B4D-AD2B-674923CDE175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0E574-33E9-264D-B7F6-0AC378BD8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93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0E574-33E9-264D-B7F6-0AC378BD8BE8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89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491D-5F97-4A79-A7E7-4FC8A7413566}" type="datetimeFigureOut">
              <a:rPr lang="en-IN" smtClean="0"/>
              <a:t>15-12-2024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848FD-5E14-4A74-AD13-9F7A4BCDC89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4715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491D-5F97-4A79-A7E7-4FC8A7413566}" type="datetimeFigureOut">
              <a:rPr lang="en-IN" smtClean="0"/>
              <a:t>15-12-2024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848FD-5E14-4A74-AD13-9F7A4BCDC89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7283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491D-5F97-4A79-A7E7-4FC8A7413566}" type="datetimeFigureOut">
              <a:rPr lang="en-IN" smtClean="0"/>
              <a:t>15-12-2024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848FD-5E14-4A74-AD13-9F7A4BCDC89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9972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5182E10-F059-064D-B65B-34731DC41C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337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5CFC47E-3328-0C46-9A7F-3B6F1E62FE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E632613-C763-EA44-9752-D8789792B5DB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06756" y="784971"/>
            <a:ext cx="6629400" cy="5053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Title 13">
            <a:extLst>
              <a:ext uri="{FF2B5EF4-FFF2-40B4-BE49-F238E27FC236}">
                <a16:creationId xmlns:a16="http://schemas.microsoft.com/office/drawing/2014/main" id="{A406A729-7358-054D-9624-511B7F6A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56" y="180253"/>
            <a:ext cx="5606717" cy="4441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A804C4-2A56-7364-F691-4BE0AC932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289" y="145996"/>
            <a:ext cx="1040523" cy="92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93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491D-5F97-4A79-A7E7-4FC8A7413566}" type="datetimeFigureOut">
              <a:rPr lang="en-IN" smtClean="0"/>
              <a:t>15-12-2024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848FD-5E14-4A74-AD13-9F7A4BCDC89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2447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491D-5F97-4A79-A7E7-4FC8A7413566}" type="datetimeFigureOut">
              <a:rPr lang="en-IN" smtClean="0"/>
              <a:t>15-12-2024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848FD-5E14-4A74-AD13-9F7A4BCDC89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3308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491D-5F97-4A79-A7E7-4FC8A7413566}" type="datetimeFigureOut">
              <a:rPr lang="en-IN" smtClean="0"/>
              <a:t>15-12-2024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848FD-5E14-4A74-AD13-9F7A4BCDC89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153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491D-5F97-4A79-A7E7-4FC8A7413566}" type="datetimeFigureOut">
              <a:rPr lang="en-IN" smtClean="0"/>
              <a:t>15-12-2024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848FD-5E14-4A74-AD13-9F7A4BCDC89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6900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491D-5F97-4A79-A7E7-4FC8A7413566}" type="datetimeFigureOut">
              <a:rPr lang="en-IN" smtClean="0"/>
              <a:t>15-12-2024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848FD-5E14-4A74-AD13-9F7A4BCDC89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541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491D-5F97-4A79-A7E7-4FC8A7413566}" type="datetimeFigureOut">
              <a:rPr lang="en-IN" smtClean="0"/>
              <a:t>15-12-2024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848FD-5E14-4A74-AD13-9F7A4BCDC89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6573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491D-5F97-4A79-A7E7-4FC8A7413566}" type="datetimeFigureOut">
              <a:rPr lang="en-IN" smtClean="0"/>
              <a:t>15-12-2024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848FD-5E14-4A74-AD13-9F7A4BCDC89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5967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491D-5F97-4A79-A7E7-4FC8A7413566}" type="datetimeFigureOut">
              <a:rPr lang="en-IN" smtClean="0"/>
              <a:t>15-12-2024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848FD-5E14-4A74-AD13-9F7A4BCDC89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4099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2.jpe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1.jpe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39000" t="2000" r="36000" b="9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9491D-5F97-4A79-A7E7-4FC8A7413566}" type="datetimeFigureOut">
              <a:rPr lang="en-IN" smtClean="0"/>
              <a:t>15-12-2024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848FD-5E14-4A74-AD13-9F7A4BCDC89C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A5B03F-3FF1-E963-9171-3A352E4AEC3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505" y="101847"/>
            <a:ext cx="1040523" cy="92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3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6.jpeg" /><Relationship Id="rId4" Type="http://schemas.openxmlformats.org/officeDocument/2006/relationships/image" Target="../media/image5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Relationship Id="rId5" Type="http://schemas.openxmlformats.org/officeDocument/2006/relationships/image" Target="../media/image98.jpeg" /><Relationship Id="rId4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251F8-DC08-1206-51C0-D973CDEFC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91E32F5-A7D4-7F7B-A6BA-2420DF92CD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DAEA90-5FF7-64FE-5639-19474DEC3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" y="5407026"/>
            <a:ext cx="6898490" cy="14509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7B9F8D-085C-812C-9D2A-27C62F35C5DC}"/>
              </a:ext>
            </a:extLst>
          </p:cNvPr>
          <p:cNvSpPr txBox="1"/>
          <p:nvPr/>
        </p:nvSpPr>
        <p:spPr>
          <a:xfrm>
            <a:off x="969169" y="3253879"/>
            <a:ext cx="461724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4800" b="1" dirty="0">
                <a:latin typeface="Amasis MT Pro Medium" panose="02040504050005020304" pitchFamily="18" charset="0"/>
              </a:rPr>
              <a:t>CAST </a:t>
            </a:r>
            <a:r>
              <a:rPr lang="en-US" sz="4800" b="1" dirty="0">
                <a:latin typeface="Amasis MT Pro Medium" panose="02040504050005020304" pitchFamily="18" charset="0"/>
              </a:rPr>
              <a:t>paper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3B5952-13BA-1498-439F-16B4F3E26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5973" y="550912"/>
            <a:ext cx="1475654" cy="12809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BB711F-BD31-D654-7CEC-817D0ECEC5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344" y="4306440"/>
            <a:ext cx="2164896" cy="8790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617FF1-B8EF-AEE7-9840-EC68C1E8F4D6}"/>
              </a:ext>
            </a:extLst>
          </p:cNvPr>
          <p:cNvSpPr txBox="1"/>
          <p:nvPr/>
        </p:nvSpPr>
        <p:spPr>
          <a:xfrm>
            <a:off x="2309221" y="4372914"/>
            <a:ext cx="2956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5400" dirty="0">
                <a:solidFill>
                  <a:schemeClr val="bg1"/>
                </a:solidFill>
                <a:latin typeface="Amasis MT Pro Black" panose="02040504050005020304" pitchFamily="18" charset="0"/>
              </a:rPr>
              <a:t>2023</a:t>
            </a:r>
            <a:endParaRPr lang="en-US" sz="5400" dirty="0">
              <a:solidFill>
                <a:schemeClr val="bg1"/>
              </a:solidFill>
              <a:latin typeface="Amasis MT Pro Black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8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c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-7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B43265-E46D-2721-2F93-CE9EBD5A5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719" y="1099839"/>
            <a:ext cx="9314656" cy="489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9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b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-8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3B63CF-263B-52ED-DF48-8EA214951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43" y="1043538"/>
            <a:ext cx="9267032" cy="481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8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c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-9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06AEA0-B1E5-3F84-96B2-9AACFA9CF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80" y="1288256"/>
            <a:ext cx="10720065" cy="383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1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d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-10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F7172F-3D60-AA01-D091-D8298DE2C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75" y="1099840"/>
            <a:ext cx="9302750" cy="429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0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a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-11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6505A9-5B7E-3C29-8B96-F72A28475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468" y="1133592"/>
            <a:ext cx="9243220" cy="459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2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b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-12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5095CE-978E-7129-5BD6-229C2E4D4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11" y="1099840"/>
            <a:ext cx="10671259" cy="429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c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-13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567071-CDB1-9714-1913-128ADD3EC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1043538"/>
            <a:ext cx="9314656" cy="44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9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b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-14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B81EBF-D338-6D84-923E-9F0718D8D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31" y="1331668"/>
            <a:ext cx="10029032" cy="397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6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b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-15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AE7671-AF80-42BB-E999-791B0088E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583" y="1099840"/>
            <a:ext cx="7224018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8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b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-16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DE0F61-E3F3-1B01-4A2E-589940B9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468" y="1043537"/>
            <a:ext cx="9445626" cy="398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0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4F719F-F2A1-1563-36BA-1FB5C54CE9B6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E091CB-760F-6532-C103-E1B7E3420D5A}"/>
              </a:ext>
            </a:extLst>
          </p:cNvPr>
          <p:cNvSpPr txBox="1"/>
          <p:nvPr/>
        </p:nvSpPr>
        <p:spPr>
          <a:xfrm>
            <a:off x="5348287" y="224582"/>
            <a:ext cx="2956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>
                <a:latin typeface="Amasis MT Pro Black" panose="02040504050005020304" pitchFamily="18" charset="0"/>
              </a:rPr>
              <a:t>Set -</a:t>
            </a:r>
            <a:r>
              <a:rPr lang="en-GB" sz="4400" dirty="0">
                <a:latin typeface="Amasis MT Pro Black" panose="02040504050005020304" pitchFamily="18" charset="0"/>
              </a:rPr>
              <a:t>B</a:t>
            </a:r>
            <a:endParaRPr lang="en-US" sz="4400" dirty="0">
              <a:latin typeface="Amasis MT Pro Black" panose="02040504050005020304" pitchFamily="18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0AFE223-9153-2D88-5A59-F7D87453A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218" y="1831975"/>
            <a:ext cx="10915176" cy="410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00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a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-17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19EC6E-187D-83D9-BE8A-0EF441660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0" y="1000125"/>
            <a:ext cx="853795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7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d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-18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BD1377-F7B9-8275-9B67-DAA0F96CE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62" y="1043538"/>
            <a:ext cx="8575649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9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b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-19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02ACDB-9F46-22C2-C23E-19782B916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402" y="1043538"/>
            <a:ext cx="7607036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0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c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-20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34D88E-296C-355B-30FB-08C4992D5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8" y="1387970"/>
            <a:ext cx="11084623" cy="315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b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-21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0F41EF-A101-E0B2-CB61-D2AC484BB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49" y="1900536"/>
            <a:ext cx="11216658" cy="287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0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d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-22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1B4425-CEF6-CAEF-128F-C77A6A5F1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54" y="1750217"/>
            <a:ext cx="9850439" cy="320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3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b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-23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40D1AA-75C4-EAF3-C35E-02ADC7A73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3" y="1387970"/>
            <a:ext cx="11665518" cy="31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3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c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-24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89E830-1D00-E7CB-D253-0F13DB537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297" y="1657350"/>
            <a:ext cx="9219406" cy="324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6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c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-25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9599F7-E956-C566-5407-32FAB5F6C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30" y="1459406"/>
            <a:ext cx="10017125" cy="367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6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b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-26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838C92-0F38-756B-D3FF-2840AFD702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24" y="1505478"/>
            <a:ext cx="10314781" cy="364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3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BFE1B6-FEC1-6CBE-A318-686D176A2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09" y="1136385"/>
            <a:ext cx="95485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164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a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-27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04345D-F13C-44C7-7B9C-C111B0DB4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25" y="1331667"/>
            <a:ext cx="9600406" cy="385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a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-28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B2E6E9-0ADE-6C4F-5241-3F5795611E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2" y="1269505"/>
            <a:ext cx="9926343" cy="441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7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b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-29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D6C462-ECC5-C6DB-0BD1-7A81E9C7B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31" y="1099840"/>
            <a:ext cx="9481344" cy="48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5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0FFD2E9-9FE7-33D8-D2DA-4C67B52D1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406" y="1069836"/>
            <a:ext cx="8993188" cy="478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219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d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-30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80741F-EDBC-6E41-E9C1-32E22A72D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31" y="1269505"/>
            <a:ext cx="9767094" cy="406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b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-31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F2BD30-9819-9701-B1DB-2CB39E16D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7" y="1631156"/>
            <a:ext cx="10293579" cy="389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0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d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-32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28632A-C13F-CB5D-166F-1A7E37AAE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67" y="1413285"/>
            <a:ext cx="9968265" cy="430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4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d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-33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CC0E9F-C29D-1C57-453C-5A9AE7EDB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49" y="1099840"/>
            <a:ext cx="9433719" cy="476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9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c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-34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89BFB0-5ED7-B771-34B1-1FB2D3015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0" y="1097570"/>
            <a:ext cx="10160000" cy="460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2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d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-35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240F9D-6CC4-A997-4EAB-C47E905DC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43" y="1231105"/>
            <a:ext cx="10167506" cy="457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0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c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-1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3F8649-99D2-3C73-A77A-055D797BB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42" y="1517768"/>
            <a:ext cx="10990315" cy="381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4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b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-36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442EDD-B4AD-DA0C-716A-6C0BD62AA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37" y="1224778"/>
            <a:ext cx="9785170" cy="450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0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a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-37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0524E2-DF1C-61EF-C38E-E2BC808D1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38" y="1368514"/>
            <a:ext cx="10134232" cy="441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6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108226" y="6135826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a /b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-38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CAD5A3-9908-501C-F308-57AEB999D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24" y="1118685"/>
            <a:ext cx="9338470" cy="479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5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c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-39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FAACEB-9FBF-9409-D690-7FBB14880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99" y="1288255"/>
            <a:ext cx="10442553" cy="413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6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c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-40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BD98DA-01DE-699D-65CE-0136049D6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58" y="1288256"/>
            <a:ext cx="10446135" cy="355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9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c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-41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F34768-E042-0062-6D16-1C55A95EE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964" y="1387970"/>
            <a:ext cx="9790906" cy="33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5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b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-42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1E3BD6-9760-184E-56B9-D93A9FFAF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08" y="1387969"/>
            <a:ext cx="10856979" cy="361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4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a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-43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766E3B-F9B9-CA4C-6A11-6C85673B8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31" y="1502570"/>
            <a:ext cx="10201270" cy="314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3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d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-44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662F29-F8D4-BEE2-6D6E-9A2FB23AE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687" y="1616251"/>
            <a:ext cx="9826625" cy="362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8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c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-45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DF91D4-663D-8CA1-05DD-C019F87C8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16" y="1331668"/>
            <a:ext cx="10755967" cy="36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0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d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-2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BEB892-9DF7-3B48-A097-5B7138321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36" y="1369219"/>
            <a:ext cx="10854611" cy="36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4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b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-46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289722-E041-A929-2BAA-70AA78D46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38" y="1657349"/>
            <a:ext cx="10735360" cy="302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c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-47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AFB571-D405-F168-4B89-C5212857F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402" y="1331668"/>
            <a:ext cx="9923629" cy="359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7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c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-48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251952-9D1F-5C3B-6296-40A1BB738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31" y="1405649"/>
            <a:ext cx="9755188" cy="388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7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d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-49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6020AB-1065-60FB-1109-0E35DABF2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94" y="1657349"/>
            <a:ext cx="10279062" cy="354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6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1B88352-1945-ED34-4D55-62BBF38EA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56" y="1220140"/>
            <a:ext cx="9409906" cy="441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682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b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-50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FABA90-E049-7B8C-0155-C34B37300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385" y="1528174"/>
            <a:ext cx="9648031" cy="300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d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-51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DC3E7A-CC45-1F42-6B1F-BB7F8E115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74" y="1369220"/>
            <a:ext cx="9719469" cy="367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6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c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-52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5443E8-2EBE-876D-AC59-B3886C160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3" y="1666875"/>
            <a:ext cx="11535158" cy="327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5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a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-53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8C0E64-8A3F-4603-0304-778D76816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9" y="1043538"/>
            <a:ext cx="8556551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2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c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-54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CB4508-62D9-53D9-CED4-6595A2B6E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562" y="1083141"/>
            <a:ext cx="9540875" cy="492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4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a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-3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3CD7FB-91AD-A51E-BD30-944025DCB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37" y="1288256"/>
            <a:ext cx="9278938" cy="397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6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c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-55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94CADD-BA2A-0986-98EF-A590F3E89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099840"/>
            <a:ext cx="6609105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8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162B86-1A1B-263B-67C2-667BC3CD85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441" y="1190625"/>
            <a:ext cx="905711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06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b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-56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5DB5F1-6F47-37EC-7CFC-58756B5E6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5" y="1433797"/>
            <a:ext cx="10404044" cy="373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9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b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-57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B58398-A53D-7E3B-E774-F779D65D6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99" y="1297675"/>
            <a:ext cx="10688202" cy="391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4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2324D9-5C3C-8D3F-FF39-5441165B5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84" y="1043538"/>
            <a:ext cx="8965065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862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a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-58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046C12-EED9-107E-35C0-E4E5D96EC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281" y="1331668"/>
            <a:ext cx="10040938" cy="408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2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d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-59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94823F-5FFC-EEFF-524B-B8491BF40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48" y="1463779"/>
            <a:ext cx="10881519" cy="369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8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789612-1B14-735A-1CC2-F26AFDB31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806" y="238129"/>
            <a:ext cx="7647132" cy="641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9030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7F0680-688D-0478-4345-7002218F8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373" y="95250"/>
            <a:ext cx="6844127" cy="650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441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0F9EE3-73E4-E592-C43A-5D03D52C7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61" y="1288256"/>
            <a:ext cx="10079955" cy="420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72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d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-4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4F95E1-03E5-8844-CCA0-C57AB62F7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97" y="1369220"/>
            <a:ext cx="8838406" cy="38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7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a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-60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ED26F8-D961-DC05-063A-F0E85EA10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68" y="1657350"/>
            <a:ext cx="9898063" cy="302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4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c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-61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814C56-CF05-19D0-490E-784D816CD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56" y="1387970"/>
            <a:ext cx="9945688" cy="330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7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b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-62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36669A-B589-7F58-D203-77480BE07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22" y="1545076"/>
            <a:ext cx="9886156" cy="358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1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b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-63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DF8B67-8AA7-4228-0620-4CE9C9B66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0" y="1631157"/>
            <a:ext cx="10160000" cy="322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7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c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-64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7F8CEE-B60C-994F-C1FC-9C1F9F72A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807" y="1631157"/>
            <a:ext cx="9898063" cy="313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0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b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-65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BAEC21-C944-FFFD-A164-B9E6EE478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31" y="1387971"/>
            <a:ext cx="10160000" cy="311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c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-66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BF490E-121F-B0A9-8F1C-D158DF80A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1631157"/>
            <a:ext cx="10326688" cy="296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3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b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-67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282268-6B11-20CD-3F25-67C973FA8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281" y="1524846"/>
            <a:ext cx="10064750" cy="380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9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a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-68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5789BF-A118-5E14-66B6-E9C70B2A0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31" y="1657351"/>
            <a:ext cx="10040938" cy="321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2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c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-69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F825E0-33EE-7E2B-5097-9C147A21B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31" y="1631157"/>
            <a:ext cx="10243344" cy="310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2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b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-5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F1094E-56A4-5DFF-E6AC-E57688869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75" y="1387970"/>
            <a:ext cx="9107849" cy="386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3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FC4BF4-8D30-516F-CEBE-581DF22E5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215" y="363140"/>
            <a:ext cx="8264127" cy="619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2314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b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-70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829078-630A-246E-8AA2-EE5CE05E4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25" y="1387970"/>
            <a:ext cx="10267156" cy="350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a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-71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F10AE9-C153-44A1-C6DA-DCF0612EF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0" y="1331669"/>
            <a:ext cx="10160000" cy="374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5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c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-72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6775F4-B1EC-6959-8311-E9DBCF660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24" y="1269505"/>
            <a:ext cx="9267031" cy="468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1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c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-73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0AFD61-EC6F-6E71-42A5-B76E8AC8D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76" y="1288256"/>
            <a:ext cx="10205624" cy="428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8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a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-74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3B0F4A-53F0-4C3D-94D2-2332E7DBA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78" y="1331668"/>
            <a:ext cx="10052844" cy="40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8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c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-75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87537D-F6F9-F660-04C6-431EC273F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49" y="1347869"/>
            <a:ext cx="10160000" cy="44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1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c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-76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B7886A-7F1D-35B4-C7F8-7D4E84252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1701991"/>
            <a:ext cx="9779000" cy="367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7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b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-77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7977A6-4EF5-64AD-C1F0-8F2AE2CBA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69" y="1499130"/>
            <a:ext cx="10160000" cy="403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6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d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-78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96CECA-DBC9-3A4C-B5D3-5BA1B4A22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20" y="1753716"/>
            <a:ext cx="10064750" cy="293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8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d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-6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840A14-1ACC-35B4-7BE3-8299289F0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590" y="1468888"/>
            <a:ext cx="9279985" cy="353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8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a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-79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D75726-DF73-020D-2BE1-68F84BFC8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30" y="1631156"/>
            <a:ext cx="10005219" cy="316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8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6A571-D7C3-22F7-DCDC-3D4E033509C6}"/>
              </a:ext>
            </a:extLst>
          </p:cNvPr>
          <p:cNvSpPr txBox="1"/>
          <p:nvPr/>
        </p:nvSpPr>
        <p:spPr>
          <a:xfrm>
            <a:off x="9572570" y="607629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Answer : (</a:t>
            </a:r>
            <a:r>
              <a:rPr lang="en-GB" sz="3200" b="1" dirty="0">
                <a:solidFill>
                  <a:schemeClr val="bg1"/>
                </a:solidFill>
              </a:rPr>
              <a:t>b</a:t>
            </a:r>
            <a:r>
              <a:rPr lang="en-IN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2CE2F-D212-C093-D37D-2DB09C10E881}"/>
              </a:ext>
            </a:extLst>
          </p:cNvPr>
          <p:cNvSpPr/>
          <p:nvPr/>
        </p:nvSpPr>
        <p:spPr>
          <a:xfrm>
            <a:off x="4388643" y="95250"/>
            <a:ext cx="3414714" cy="5357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7F065-4BFC-EB39-FABF-0CB73CDAAF60}"/>
              </a:ext>
            </a:extLst>
          </p:cNvPr>
          <p:cNvSpPr/>
          <p:nvPr/>
        </p:nvSpPr>
        <p:spPr>
          <a:xfrm>
            <a:off x="8777286" y="0"/>
            <a:ext cx="3414714" cy="12882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BE84F-E552-3C92-01BF-86E0F19B949A}"/>
              </a:ext>
            </a:extLst>
          </p:cNvPr>
          <p:cNvCxnSpPr>
            <a:cxnSpLocks/>
          </p:cNvCxnSpPr>
          <p:nvPr/>
        </p:nvCxnSpPr>
        <p:spPr>
          <a:xfrm>
            <a:off x="0" y="1000125"/>
            <a:ext cx="12192000" cy="0"/>
          </a:xfrm>
          <a:prstGeom prst="straightConnector1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644330E-28BD-150E-E645-05294E12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FA144-3D60-F109-1F76-B79E49123246}"/>
              </a:ext>
            </a:extLst>
          </p:cNvPr>
          <p:cNvSpPr txBox="1"/>
          <p:nvPr/>
        </p:nvSpPr>
        <p:spPr>
          <a:xfrm>
            <a:off x="216693" y="130970"/>
            <a:ext cx="4795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masis MT Pro Medium" panose="02040504050005020304" pitchFamily="18" charset="0"/>
              </a:rPr>
              <a:t>Question -80</a:t>
            </a:r>
            <a:endParaRPr lang="en-US" sz="4400" dirty="0">
              <a:solidFill>
                <a:schemeClr val="bg1"/>
              </a:solidFill>
              <a:latin typeface="Amasis MT Pro Medium" panose="020405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E67CED-7BFF-A8D4-03D9-7D7A2A825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50" y="1288256"/>
            <a:ext cx="101600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0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645A82-8B47-7866-A329-DBD0DABBC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3" y="0"/>
            <a:ext cx="11358563" cy="66064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E3DF49-9BE5-9C3A-4A64-DD003F7F7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4936" y="132628"/>
            <a:ext cx="1627064" cy="13257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370343-FD69-0576-A518-3739CCA668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3F325D-815F-ECB1-E4CC-4EB58F5BB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9849" y="43413"/>
            <a:ext cx="1052151" cy="9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25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5492</Words>
  <Application>Microsoft Office PowerPoint</Application>
  <PresentationFormat>Widescreen</PresentationFormat>
  <Paragraphs>282</Paragraphs>
  <Slides>92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TEMAOS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neerajpriyamishra84@gmail.com</cp:lastModifiedBy>
  <cp:revision>75</cp:revision>
  <dcterms:created xsi:type="dcterms:W3CDTF">2023-07-29T03:51:46Z</dcterms:created>
  <dcterms:modified xsi:type="dcterms:W3CDTF">2024-12-15T13:47:50Z</dcterms:modified>
</cp:coreProperties>
</file>